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DFD861-950E-4F7C-8B71-3C309E197A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29EEBC-1385-47ED-A7AA-F515D47483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6. Ratio of the concentration measured by counter 1 to the mean geometric concentration measured by counters 1 and 2 for the five experiments. The vertical bar represents the confidence interval.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2E3468-72CE-4D9C-B14D-A6B973E8A0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hyg/meg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Occup Hyg</a:t>
            </a:r>
            <a:r>
              <a:rPr lang="en-US" altLang="en-US" sz="1000">
                <a:solidFill>
                  <a:srgbClr val="333333"/>
                </a:solidFill>
              </a:rPr>
              <a:t>, Volume 47, Issue 5, July 2003, Pages 413–426,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https://doi.org/10.1093/annhyg/meg055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6. Ratio of the concentration measured by counter 1 to the mean geometric concentration measured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6. Ratio of the concentration measured by counter 1 to the mean geometric concentration measured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2024-05-11T03:01:23Z</dcterms:modified>
</cp:coreProperties>
</file>