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452624-30B4-4260-8046-B741ECE5E9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3E3C9C-1EC4-44FF-B407-63DDFE7BA3E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6. Ratio of the concentration measured by counter 1 to the mean geometric concentration measured by counters 1 and 2 for the five experiments. The vertical bar represents the confidence interval.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2AE985-4299-40EC-81A7-DE85DE5D4D1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hyg/meg0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Occup Hyg</a:t>
            </a:r>
            <a:r>
              <a:rPr lang="en-US" altLang="en-US" sz="1000">
                <a:solidFill>
                  <a:srgbClr val="333333"/>
                </a:solidFill>
              </a:rPr>
              <a:t>, Volume 47, Issue 5, July 2003, Pages 413–426,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https://doi.org/10.1093/annhyg/meg055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6. Ratio of the concentration measured by counter 1 to the mean geometric concentration measured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6. Ratio of the concentration measured by counter 1 to the mean geometric concentration measured by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2024-09-20T05:17:32Z</dcterms:modified>
</cp:coreProperties>
</file>