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ED2FE1-6B83-426C-999A-CEE673EBC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B7BAA-0A34-475F-81FB-989CC53262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6. Ratio of the concentration measured by counter 1 to the mean geometric concentration measured by counters 1 and 2 for the five experiments. The vertical bar represents the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427E3-0322-472C-B8A2-29AC0FE0E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g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47, Issue 5, July 2003, Pages 413–426,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https://doi.org/10.1093/annhyg/meg055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6. Ratio of the concentration measured by counter 1 to the mean geometric concentration measured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Ratio of the concentration measured by counter 1 to the mean geometric concentration measured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2024-09-19T07:59:55Z</dcterms:modified>
</cp:coreProperties>
</file>