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52624-30B4-4260-8046-B741ECE5E9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3E3C9C-1EC4-44FF-B407-63DDFE7BA3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6. Ratio of the concentration measured by counter 1 to the mean geometric concentration measured by counters 1 and 2 for the five experiments. The vertical bar represents the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AE985-4299-40EC-81A7-DE85DE5D4D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hyg/meg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47, Issue 5, July 2003, Pages 413–426,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https://doi.org/10.1093/annhyg/meg055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6. Ratio of the concentration measured by counter 1 to the mean geometric concentration measured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Ratio of the concentration measured by counter 1 to the mean geometric concentration measured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2024-09-20T05:17:32Z</dcterms:modified>
</cp:coreProperties>
</file>