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6A06D1B-AA35-490B-98A7-8FAF715783A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758FEAE-B220-4D20-AC1E-2C4A91861DA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Primary and secondary auditory and visual cortex areas that exhibited a significant condition × rate interaction. A graph of the average PSC is presented for significantly activated voxels (P &lt; 0.005) for all the ROIs in both the right and the left hemispheres. Graphs 1 and 2 plot the average PSC for auditory and visual cortices for left hemisphere ROIs at each frequency, and graphs 3 and 4 plot the same data for the right hemisphere. For all selective attention conditions, stimuli were grouped by both stimulus frequency and modality so that the basic stimulus properties were identical in the attend (ATND; black bar) and the ignore (IGNR; gray bar) conditions and were also directly comparable to the multimodal (MTMD; white bar) condition. Asterisks are used to denote significant differences between the conditions at each frequency.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FDD14B4-5F82-43E4-BF63-E25E2F5EF10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14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5, May 2009, Pages 993–1007, </a:t>
            </a:r>
            <a:r>
              <a:rPr lang="en-US" altLang="en-US" sz="1000">
                <a:solidFill>
                  <a:srgbClr val="333333"/>
                </a:solidFill>
                <a:hlinkClick r:id="rId3"/>
              </a:rPr>
              <a:t>https://doi.org/10.1093/cercor/bhn148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Primary and secondary auditory and visual cortex areas that exhibited a significant condition × rate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Primary and secondary auditory and visual cortex areas that exhibited a significant condition × rate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2024-09-20T18:44:36Z</dcterms:modified>
</cp:coreProperties>
</file>