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3967387-AB7C-42E1-8C0B-DD250036025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8582D1B-5ED1-4725-9633-4946F34B141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Conceptual latent growth model of disability over 7 years: North Carolina Established Populations for the Epidemiologic Studies of the Elderly, 1986–1992. The latent construct for the level has fixed paths to each measure of disability: the value of 1 for the path to disability at each wave. The latent construct for the slope has fixed paths for the first two measures of disability, 0 and 1, respectively, to set the metric of the slope (McArdle &amp; Hamagami, 1991). Each subsequent disability measure is fixed to a consecutively higher number (2, 3, etc.) to estimate the linear slope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The Gerontological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66B8CAF-8BA1-4A14-A78D-D0457E09226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geronb/59.1.S3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Gerontol B Psychol Sci Soc Sci</a:t>
            </a:r>
            <a:r>
              <a:rPr lang="en-US" altLang="en-US" sz="1000">
                <a:solidFill>
                  <a:srgbClr val="333333"/>
                </a:solidFill>
              </a:rPr>
              <a:t>, Volume 59, Issue 1, January 2004, Pages S34–S43,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https://doi.org/10.1093/geronb/59.1.S34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Conceptual latent growth model of disability over 7 years: North Carolina Established Populations for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79619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Conceptual latent growth model of disability over 7 years: North Carolina Established Populations for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2024-04-26T21:13:23Z</dcterms:modified>
</cp:coreProperties>
</file>