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EAAD8C-F905-4DF7-8DD7-D6B4DF9697B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DF513A-E62E-436B-ACA9-4E7C74B199E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D2 agonist quinpirole increases interneuron excitability in adult animals. (A) Scatter plot showing the effect of 1 μM quinpirole on FS (open circles) and NFS (triangles) interneuron excitability. The data shown are the number of evoked spikes to intracellular current pulse injection and were obtained in the PFC of adult (PD &gt; 50) animals. Quinpirole increased the number of evoked spikes in all PFC interneurons (***P &lt; 0.0001, paired student's t-test). (B) Bar graph summarizing the effect of quinpirole and its blockade by 20 μM of the D2 antagonist eticlopride (indicated as percent change to baseline; ***P &lt; 0.0001, repeated measures ANOVA). (C) Two representative traces of FS and NFS interneurons illustrating the number of evoked spikes before (baseline) and its increase after 5 min of bath application of quinpirole (1 μM) in both interneuron types.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A2B7AF-1EA1-4461-8E8C-0E572329E3B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5, May 2007, Pages 1235–1240, </a:t>
            </a:r>
            <a:r>
              <a:rPr lang="en-US" altLang="en-US" sz="1000">
                <a:solidFill>
                  <a:srgbClr val="333333"/>
                </a:solidFill>
                <a:hlinkClick r:id="rId3"/>
              </a:rPr>
              <a:t>https://doi.org/10.1093/cercor/bhl034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D</a:t>
            </a:r>
            <a:r>
              <a:rPr lang="en-US" altLang="en-US" b="0" baseline="-25000"/>
              <a:t>2</a:t>
            </a:r>
            <a:r>
              <a:rPr lang="en-US" altLang="en-US" b="0"/>
              <a:t> agonist quinpirole increases interneuron excitability in adult animals. (A) Scatter plot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D2 agonist quinpirole increases interneuron excitability in adult animals. (A) Scatter plot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2024-04-26T08:37:45Z</dcterms:modified>
</cp:coreProperties>
</file>