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A9309-93B6-42FF-BA9E-15434763D0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8C5692-F7B6-427A-B214-6376CD7A5B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HPV PCR on esophageal epithelium. (A) PCR amplification of HPV L1 in human esophageal epithelium samples. Lane 1, DNA marker (100 bp DNA ladder, GIBCO BRL); lane 2, positive control (HeLa cell DNA); lane 3, negative control (without template); lanes 6 and 7, positive samples; lanes 4, 5, 8 and 9, negative samples. (B) PCR amplification of HPV-16 E6 in human esophageal epithelium samples. Lane 1, DNA markers (100 bp DNA ladder); lane 2, positive control [HPV-16 positive esophageal carcinoma (13)]; lane 3, negative control (without template); lane 5, 6 and 8, positive samples; lanes 4, 7 and 9, negative samples. (C) PCR amplification of HPV-16 E7 in human esophageal epithelium samples. Lane 1, DNA markers (100 bp DNA ladder); lane 2, positive control [HPV-16 positive esophageal carcinoma (13)]; lane 3, negative control (without template); lanes 5, 6, 8 and 9, positive samples; lanes 4 and 7, negative samples. (D) PCR amplification of HPV-18 E6 in human esophageal epithelium samples. Lane 1, DNA markers (100 bp DNA ladder); lane 2, positive control (HeLa cell DNA); lane 3, negative control (without template); lanes 4 and 8, positive samples; lanes 5, 6, 7 and 9, negative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B1958-5E23-4B79-9D75-FAA5F5D158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AccI digestion of HPV-16 E7 PCR products. Lane 1, DNA markers (100 bp DNA ladder); lanes 2 and 3, positive control, uncut and cut; lanes 4 and 5, positive sample, uncut and cut; lane 6, DNA markers (PBR322/BSTNI, Biolabs).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B1958-5E23-4B79-9D75-FAA5F5D1585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ISH positive of HPV-16 E6 mRNA in one of the samples of morphologically normal human esophageal epithelium. The positive signal is located in the cytoplasm. Magnification, 200×. (B) ISH positive of HPV-16 E6 mRNA in a sample with mild dyspasia. The positive signal is located in the cytoplasm. Magnification, 200×.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B1958-5E23-4B79-9D75-FAA5F5D1585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22.6.9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22.6.9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arcin/22.6.9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2001, Pages 929–934,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https://doi.org/10.1093/carcin/22.6.929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Results of HPV PCR on esophageal epithelium. (A) PCR amplification of HPV L1 in human esophageal epithelium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69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2001, Pages 929–934,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https://doi.org/10.1093/carcin/22.6.929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AccI digestion of HPV-16 E7 PCR products. Lane 1, DNA markers (100 bp DNA ladder); lanes 2 and 3,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7054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2001, Pages 929–934,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https://doi.org/10.1093/carcin/22.6.929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(A) ISH positive of HPV-16 E6 mRNA in one of the samples of morphologically normal human esophageal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601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Results of HPV PCR on esophageal epithelium. (A) PCR amplification of HPV L1 in human esophageal epithelium ...</vt:lpstr>
      <vt:lpstr>Fig. 2. AccI digestion of HPV-16 E7 PCR products. Lane 1, DNA markers (100 bp DNA ladder); lanes 2 and 3, positive ...</vt:lpstr>
      <vt:lpstr>Fig. 3. (A) ISH positive of HPV-16 E6 mRNA in one of the samples of morphologically normal human esophageal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2024-04-26T10:16:56Z</dcterms:modified>
</cp:coreProperties>
</file>