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3253C-10CF-4670-BE83-5BDCFFC1A9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96CEE-F726-48D5-B47B-36BC003D39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Patent ductus arteriosus.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Continuing Education in Anaesthesia, Critical Care &amp; Pain | Volume 5 Number 4 2005 © The Board of Management and Trustees of the British Journal of Anaesthesia [2005].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F142D-C926-4AC1-A738-8ED1EF8782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i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5, Issue 4, August 2005, Pages 107–112,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https://doi.org/10.1093/bjaceaccp/mki030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Patent ductus arteriosus.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Patent ductus arteriosus.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2024-05-01T22:05:59Z</dcterms:modified>
</cp:coreProperties>
</file>