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2969D-DA4E-45C1-82EE-56A25004E8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5A7186-6446-40D4-A94C-5EAB8C2A77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averaged membrane potential responses observed in layer 2 pyramidal neurons showing binaural suppressive interaction. Black, dark gray and light gray lines indicate membrane potentials induced, respectively, by binaural (BIN), dominant contralateral (CONTRA) ear and non-dominant ipsilateral (IPSI) ear stimulation at best frequency.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BF379-F01C-457D-AB43-D7B3A4D2BF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0.1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2002, Pages 1079–1091,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https://doi.org/10.1093/cercor/12.10.1079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Examples of averaged membrane potential responses observed in layer 2 pyramidal neurons showing binaural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Examples of averaged membrane potential responses observed in layer 2 pyramidal neurons showing binaural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2024-04-27T01:40:33Z</dcterms:modified>
</cp:coreProperties>
</file>