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246B30-A8B2-4013-B9C2-2CAE915F5E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3EE24D-AD43-4BDC-9FF1-2B23C89F88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Hippocampal trisynaptic pathway (solid lines). EC = entorhinal cortex; DG = dentate gyrus; CA3 = cornu amonius3; CA1 = cornu amonius 1; sub = subiculum. The interrupted line represents the direct projections from EC to CA3 and to CA1.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Maryland Psychiatric Research Center.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ACE84E-3D2B-44ED-950C-87DAEA5924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s0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38, Issue 5, September 2012, Pages 927–935,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https://doi.org/10.1093/schbul/sbs062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Hippocampal trisynaptic pathway (solid lines). EC = entorhinal cortex; DG = dentate gyrus; CA3 = cornu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Hippocampal trisynaptic pathway (solid lines). EC = entorhinal cortex; DG = dentate gyrus; CA3 = cornu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2024-04-26T07:21:58Z</dcterms:modified>
</cp:coreProperties>
</file>