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6D298-1D72-4890-AFEC-9122FCFC31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5EEA89-15A9-4293-BE71-1ECB6B3DF3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Species accumulation curve of arthropods collected on 480 Bt maize and non-Bt maize plants during two growing seasons at two localities.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8DD6A-FAB5-4FDF-8462-AAC082D8E0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EN121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Environ Entomol</a:t>
            </a:r>
            <a:r>
              <a:rPr lang="en-US" altLang="en-US" sz="1000">
                <a:solidFill>
                  <a:srgbClr val="333333"/>
                </a:solidFill>
              </a:rPr>
              <a:t>, Volume 43, Issue 1, 1 February 2014, Pages 197–208,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https://doi.org/10.1603/EN12177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Species accumulation curve of arthropods collected on 480 Bt maize and non-Bt maize plants during two growing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87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Species accumulation curve of arthropods collected on 480 Bt maize and non-Bt maize plants during two growing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2024-04-26T10:33:54Z</dcterms:modified>
</cp:coreProperties>
</file>