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821632-FEC6-4B6B-ABC3-83B25AC6D8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455FB1-0484-45D2-8A4A-48E8F2381A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232007-4887-4A41-B231-D4F894B9FD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2024-04-26T03:05:27Z</dcterms:modified>
</cp:coreProperties>
</file>