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AA647-4AE5-49FE-898C-618C90E5CC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2D107-136E-4FA8-BF7A-C8E59E0007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Putative mechanisms by which eNOS-derived NO causes increased microvascular permeability. A logical sequence supported by experimental data is proposed. (1) During a non-inflammatory state, eNOS is associated with caveolin-1 (depicted as a hairpin) and localized primarily in caveolae at the plasma membrane. (2) Activation of EC by pro-inflammatory signals causes caveolae to pinch off the plasma membrane. Scission of caveolae from the membrane leads to eNOS internalization into the cell. (3) Within the cell, eNOS dissociates from caveolin-1 and may undergo phosphorylation. (3′A) It is also possible that eNOS may dissociate from the caveolar membranes. (4) The combination of activation of eNOS by calcium–calmodulin, dissociation of eNOS from caveolin-1 and eNOS phosphorylation significantly increases the production of NO by eNOS. (5) NO then can bind intracellular target(s) that remain to be identified, which produce signals that (6) alter the junctional proteins between EC and increase microvascular permeability.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79C5B-1102-4CDE-AFBB-C76CFD0BC5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254–261, </a:t>
            </a:r>
            <a:r>
              <a:rPr lang="en-US" altLang="en-US" sz="1000">
                <a:solidFill>
                  <a:srgbClr val="333333"/>
                </a:solidFill>
                <a:hlinkClick r:id="rId3"/>
              </a:rPr>
              <a:t>https://doi.org/10.1093/cvr/cvq139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Putative mechanisms by which eNOS-derived NO causes increased microvascular permeability. A logical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Putative mechanisms by which eNOS-derived NO causes increased microvascular permeability. A logical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2024-04-26T05:50:14Z</dcterms:modified>
</cp:coreProperties>
</file>