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69B1C-BC3D-4677-804C-91CC171C18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D52907-9050-4406-A8F0-4CEA0826AC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68EFE-E950-49DD-A8B1-83621E1431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2024-04-27T03:10:03Z</dcterms:modified>
</cp:coreProperties>
</file>