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A0340E-6BB9-4109-8AC7-6CB5767477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1DC1FE-95BF-478A-A2EE-1F3896A347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B7001E-95A3-4A3D-90AE-FF609DB7DF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2024-04-26T09:51:19Z</dcterms:modified>
</cp:coreProperties>
</file>