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5E2E1B-C580-4120-ADC0-631BCFF187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1AE8A-B5B0-4D07-B1B3-7FB67B5744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Gastrointestinal and hepatic manifestations of tickborne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5EB1DC-123E-4025-AC2F-B6BAAA1F9B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398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34, Issue 9, 1 May 2002, Pages 1206–1212,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https://doi.org/10.1086/339871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Gastrointestinal and hepatic manifestations of tickborne diseases.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Gastrointestinal and hepatic manifestations of tickborne diseases.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2024-04-26T13:53:51Z</dcterms:modified>
</cp:coreProperties>
</file>