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CC6CF-F440-416F-85BD-5659EF785E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6435F-1882-4AD3-82AC-8717B4BFE8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A85FC-5501-4A4D-B069-0D2A87DD68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2024-09-20T15:22:55Z</dcterms:modified>
</cp:coreProperties>
</file>