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451E61-FCDC-4714-8B09-858583F2C4F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4F34D3-172C-4857-BD88-FE82CF08B1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94BC2C-5F78-4854-8048-E1253B9D234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2024-09-18T20:20:46Z</dcterms:modified>
</cp:coreProperties>
</file>