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4E3C63-3120-4C16-B1E6-E961D98B82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C4D7E9-4DD2-46E5-81B3-42853CB26C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D6DCBA-9069-4103-945A-467AFA5CC6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2024-04-27T03:49:15Z</dcterms:modified>
</cp:coreProperties>
</file>