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DF7862-115E-4811-84C7-AC81C91F8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A5628-37F3-4277-8DB1-13E414347A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4-plex iTRAQ reagent.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68C5D-CDC1-4549-A458-5D82FC42A5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2016, Pages 193–199,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Example of a 4-plex iTRAQ reagent.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Example of a 4-plex iTRAQ reagent.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2024-04-26T21:59:00Z</dcterms:modified>
</cp:coreProperties>
</file>