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C7193-32BF-46A0-BD4A-9C39AECDDF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4CBAD-2DC5-466E-BFDE-AA59187E89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vmPFC activation (peak at 6, 26, −14) showing a significant choice condition by outcome feedback interaction in response to task feedback (P &lt; 0.05, familywise error corrected; the image is shown at P &lt; 0.001, uncorrected). Neural responses are displayed in sagittal and transaxial formats. The bottom panel represents the mean β values (a 6-mm sphere centered on the peak) and corresponding SEs as a function of choice condition (self-determined choice vs. forced choice) and outcome feedback (success vs. failure). The plot indicated that, in response to success feedback, the vmPFC activation in the self-determined-choice condition was not different from that in the forced-choice condition (F1,50 = 0.70, P = 0.41). On the other hand, the self-determined-choice condition showed higher vmPFC activation when compared with the forced-choice condition in response to failure feedback (F1,50 = 14.11, 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ADAB7-AD95-42D4-8B73-F772294FA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Right vmPFC activation (peak at 6, 26, −14) showing a significant choice condition by outcome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Right vmPFC activation (peak at 6, 26, −14) showing a significant choice condition by outcome feedback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2024-09-19T02:51:14Z</dcterms:modified>
</cp:coreProperties>
</file>