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E30097-DE04-4283-9847-3EF45924F5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A2E409-67C7-4468-A969-2A151B119E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Right vmPFC activation (peak at 6, 26, −14) showing a significant choice condition by outcome feedback interaction in response to task feedback (P &lt; 0.05, familywise error corrected; the image is shown at P &lt; 0.001, uncorrected). Neural responses are displayed in sagittal and transaxial formats. The bottom panel represents the mean β values (a 6-mm sphere centered on the peak) and corresponding SEs as a function of choice condition (self-determined choice vs. forced choice) and outcome feedback (success vs. failure). The plot indicated that, in response to success feedback, the vmPFC activation in the self-determined-choice condition was not different from that in the forced-choice condition (F1,50 = 0.70, P = 0.41). On the other hand, the self-determined-choice condition showed higher vmPFC activation when compared with the forced-choice condition in response to failure feedback (F1,50 = 14.11, P &lt; 0.01).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08BCF8-EA0F-4FD7-A735-C1813B0FD3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2015, Pages 1241–1251,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Right vmPFC activation (peak at 6, 26, −14) showing a significant choice condition by outcome feedback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Right vmPFC activation (peak at 6, 26, −14) showing a significant choice condition by outcome feedback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2024-09-20T03:24:19Z</dcterms:modified>
</cp:coreProperties>
</file>