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075E1-A253-474D-98B3-DA2FFBC47A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E46745-EEE4-4A1A-A755-51D22D9088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ACC–NAc disconnection lesions in a T-maze cost–benefit task. Mean (±standard error of the mean) percentage of LR arm choices per day in sham-lesioned and quinolinic acid-lesioned rats are given. Testing block A was prelesion, blocks B–D postlesion. Each testing block consisted of 3 consecutive test days. On blocks A, B, and D, a 30-cm barrier was placed in the HR, on block C, identical 30-cm barriers were placed in each goal arm, respectively. (A) Performance of animals with unilateral ACC QA lesions (n = 4), unilateral NAc QA lesions (n = 4), ipsilateral ACC + NAc QA lesions (n = 4), and ACC–NAc disconnection sham lesions (n = 8). (B) Performance of animals with ACC–NAc disconnection sham lesions (n = 8) versus ACC–NAc disconnection QA lesions (n = 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A6EB6-278F-4256-8238-FFB6B68561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2240–2247,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Effects of ACC–NAc disconnection lesions in a T-maze cost–benefit task. Mean (±standard error of the mean)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Effects of ACC–NAc disconnection lesions in a T-maze cost–benefit task. Mean (±standard error of the mean)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2024-04-26T02:29:50Z</dcterms:modified>
</cp:coreProperties>
</file>