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ADC76-2C48-4DE2-981B-5EF4188D66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130946-6A4B-44A0-A2CD-C91DCC8605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advertisement for Bruckner's Seventh Symphony published in the Neue Freie Presse, Vienna, 1 April 1886. From Hans-Hubert Schönzeler, Bruckner (New York: Vienna House, n.d. [1970]), 172.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B495E-0084-45AE-B8B2-68548BCE29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Bruckner, Seventh Symphony, first movement, mm. 102–23. From VII. Symphony E-dur, Anton Bruckner, Sämtliche Werke, vol. 7, ed. Leopold Nowak (Vienna: Musikwissenschaftlicher Verlag, 1954). Used by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B495E-0084-45AE-B8B2-68548BCE290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Bruckner, Seventh Symphony, first movement, mm. 102–23. From VII. Symphony E-dur, Anton Bruckner, Sämtliche Werke, vol. 7, ed. Leopold Nowak (Vienna: Musikwissenschaftlicher Verlag, 1954). Used by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B495E-0084-45AE-B8B2-68548BCE290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Bruckner, Seventh Symphony, second movement, mm. 33–37. From VII. Symphony E-dur, Anton Bruckner, Sämtliche Werke, vol. 7, ed. Leopold Nowak (Vienna: Musikwissenschaftlicher Verlag, 1954). Used by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B495E-0084-45AE-B8B2-68548BCE290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Bruckner, Seventh Symphony, first movement, mm. 47–50. From VII. Symphony E-dur, Anton Bruckner, Sämtliche Werke, vol. 7, ed. Leopold Nowak (Vienna: Musikwissenschaftlicher Verlag, 1954). Used by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B495E-0084-45AE-B8B2-68548BCE290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Bruckner, Seventh Symphony, second movement, mm. 1–2. From VII. Symphony E-dur, Anton Bruckner, Sämtliche Werke, vol. 7, ed. Leopold Nowak (Vienna: Musikwissenschaftlicher Verlag, 1954). Used by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B495E-0084-45AE-B8B2-68548BCE290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Bruckner, Seventh Symphony, fourth movement, mm. 273–75. From VII. Symphony E-dur, Anton Bruckner, Sämtliche Werke, vol. 7, ed. Leopold Nowak (Vienna: Musikwissenschaftlicher Verlag, 1954). Used by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B495E-0084-45AE-B8B2-68548BCE2901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sqtl/gdq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usqtl/gdq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musqtl/gdq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musqtl/gdq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musqtl/gdq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musqtl/gdq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musqtl/gdq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94, Issue 1-2, Spring-Summer 2011, Pages 156–210,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https://doi.org/10.1093/musqtl/gdq018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advertisement for Bruckner's Seventh Symphony published in the Neue Freie Presse, Vienna, 1 April 1886.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76600" y="1371600"/>
            <a:ext cx="25935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94, Issue 1-2, Spring-Summer 2011, Pages 156–210,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https://doi.org/10.1093/musqtl/gdq018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1. </a:t>
            </a:r>
            <a:r>
              <a:rPr lang="en-US" altLang="en-US" b="0"/>
              <a:t>Bruckner, Seventh Symphony, first movement, mm. 102–23. From VII. Symphony E-dur, Anton Bruckner, Sämtliche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580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94, Issue 1-2, Spring-Summer 2011, Pages 156–210,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https://doi.org/10.1093/musqtl/gdq018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1. </a:t>
            </a:r>
            <a:r>
              <a:rPr lang="en-US" altLang="en-US" b="0"/>
              <a:t>Bruckner, Seventh Symphony, first movement, mm. 102–23. From VII. Symphony E-dur, Anton Bruckner, Sämtliche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52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94, Issue 1-2, Spring-Summer 2011, Pages 156–210,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https://doi.org/10.1093/musqtl/gdq018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2. </a:t>
            </a:r>
            <a:r>
              <a:rPr lang="en-US" altLang="en-US" b="0"/>
              <a:t>Bruckner, Seventh Symphony, second movement, mm. 33–37. From VII. Symphony E-dur, Anton Bruckner, Sämtliche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04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94, Issue 1-2, Spring-Summer 2011, Pages 156–210,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https://doi.org/10.1093/musqtl/gdq018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3. </a:t>
            </a:r>
            <a:r>
              <a:rPr lang="en-US" altLang="en-US" b="0"/>
              <a:t>Bruckner, Seventh Symphony, first movement, mm. 47–50. From VII. Symphony E-dur, Anton Bruckner, Sämtliche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16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94, Issue 1-2, Spring-Summer 2011, Pages 156–210,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https://doi.org/10.1093/musqtl/gdq018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4. </a:t>
            </a:r>
            <a:r>
              <a:rPr lang="en-US" altLang="en-US" b="0"/>
              <a:t>Bruckner, Seventh Symphony, second movement, mm. 1–2. From VII. Symphony E-dur, Anton Bruckner, Sämtliche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87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94, Issue 1-2, Spring-Summer 2011, Pages 156–210,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https://doi.org/10.1093/musqtl/gdq018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5. </a:t>
            </a:r>
            <a:r>
              <a:rPr lang="en-US" altLang="en-US" b="0"/>
              <a:t>Bruckner, Seventh Symphony, fourth movement, mm. 273–75. From VII. Symphony E-dur, Anton Bruckner, Sämtliche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67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 1. An advertisement for Bruckner's Seventh Symphony published in the Neue Freie Presse, Vienna, 1 April 1886. ...</vt:lpstr>
      <vt:lpstr>Example 1. Bruckner, Seventh Symphony, first movement, mm. 102–23. From VII. Symphony E-dur, Anton Bruckner, Sämtliche ...</vt:lpstr>
      <vt:lpstr>Example 1. Bruckner, Seventh Symphony, first movement, mm. 102–23. From VII. Symphony E-dur, Anton Bruckner, Sämtliche ...</vt:lpstr>
      <vt:lpstr>Example 2. Bruckner, Seventh Symphony, second movement, mm. 33–37. From VII. Symphony E-dur, Anton Bruckner, Sämtliche ...</vt:lpstr>
      <vt:lpstr>Example 3. Bruckner, Seventh Symphony, first movement, mm. 47–50. From VII. Symphony E-dur, Anton Bruckner, Sämtliche ...</vt:lpstr>
      <vt:lpstr>Example 4. Bruckner, Seventh Symphony, second movement, mm. 1–2. From VII. Symphony E-dur, Anton Bruckner, Sämtliche ...</vt:lpstr>
      <vt:lpstr>Example 5. Bruckner, Seventh Symphony, fourth movement, mm. 273–75. From VII. Symphony E-dur, Anton Bruckner, Sämtliche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2024-04-26T06:25:27Z</dcterms:modified>
</cp:coreProperties>
</file>