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70375B-C619-4D9E-9E2B-BC3A58028D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554FDF-6916-4474-99DF-8700CA9833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northern blot data (49) and microarray data for selected genes that are transcriptional regulated during conidial germination. Three µg/lane of total RNA was used for the northern data [from (49); used with permission*]. Bars are control cRNA-normalized estimates of relative expression level of mRNA transcripts obtained by BAGEL. An asymmetric 95% credible interval for each expression level is also shown. (A) con-8, a conidium-specific gene. (B) arg-2, a gene for arginine biosynthesis. (C) H4, a histone gene hH4-1. (D) cox-5, cytochrome-C oxidase chain V gene. Units for the ordinates are arbitrary. *Reprinted from (49) Page 121, Copyright (1991)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59455-2D28-4693-BBAC-9A4C348564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Pages 6469–6485, </a:t>
            </a:r>
            <a:r>
              <a:rPr lang="en-US" altLang="en-US" sz="1000">
                <a:solidFill>
                  <a:srgbClr val="333333"/>
                </a:solidFill>
                <a:hlinkClick r:id="rId3"/>
              </a:rPr>
              <a:t>https://doi.org/10.1093/nar/gki953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northern blot data (49) and microarray data for selected genes that are transcriptional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northern blot data (49) and microarray data for selected genes that are transcriptional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2024-04-26T23:05:08Z</dcterms:modified>
</cp:coreProperties>
</file>