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2B151D-12D6-4C2F-AE20-BDAE8F9234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71C5A-0A29-4D15-BB62-69A5CC71F3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Further information on the degenerate oligonucleotide WCCCTTTAAACCCART (probe CFB560) which has been selected for further investigation by clicking the hypertext link shown in Figure 2. Displayed within this window is part of a phylogenetic breakdown of those RDP records targeted by this oligonucleotide.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A0F88-3DAA-4424-883D-F9B56BC94A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f4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15, 1 August 2002, Pages 3481–3489, </a:t>
            </a:r>
            <a:r>
              <a:rPr lang="en-US" altLang="en-US" sz="1000">
                <a:solidFill>
                  <a:srgbClr val="333333"/>
                </a:solidFill>
                <a:hlinkClick r:id="rId3"/>
              </a:rPr>
              <a:t>https://doi.org/10.1093/nar/gkf450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Further information on the degenerate oligonucleotide WCCCTTTAAACCCART (probe CFB560) which has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Further information on the degenerate oligonucleotide WCCCTTTAAACCCART (probe CFB560) which has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2024-04-26T22:13:58Z</dcterms:modified>
</cp:coreProperties>
</file>