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7A09C-2528-439D-A94C-68E41461AF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8D91A9-5FFF-40E0-90A5-1A8B0F1875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1. Normal growth curves. This plot demonstrates the volume of the total forebrain as a function of age. The normative subjects (diamonds) demonstrate logarithmic growth as a function of age (curve fit and parameters indicated). For any given HPE subject (squares), the deviation from the normative curve for the subjects age can be calculated.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62B32-43E4-45D2-BA3E-D1124CD459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1299–1312,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1. Normal growth curves. This plot demonstrates the volume of the total forebrain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1. Normal growth curves. This plot demonstrates the volume of the total forebrain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2024-04-26T02:54:56Z</dcterms:modified>
</cp:coreProperties>
</file>