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65EC7-395C-4B76-B2B0-0859ECBE49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3B954-7137-4337-86B1-124D81560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SCFA concentration in the caecal content of rats fed the experimental diets. Bars are means ± SE. **Synergy1-treated groups (PRE and PREPRO) are significantly different ( P &lt; 0.001) from groups not treated with Synergy1 (Controls and PRO). (Insert) Per cent of individual SCFA/total SCFA in the caecum. Means ± SE. **Synergy1-treated groups (PRE and PREPRO) are significantly different ( P &lt; 0.001) from groups not treated with Synergy1 (Controls and PRO).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2B8E8-8972-40C8-A6F6-B306470930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23.11.19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23, Issue 11, November 2002, Pages 1953–1960,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https://doi.org/10.1093/carcin/23.11.1953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SCFA concentration in the caecal content of rats fed the experimental diets. Bars are means ± SE.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 SCFA concentration in the caecal content of rats fed the experimental diets. Bars are means ± SE.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2024-04-26T14:21:25Z</dcterms:modified>
</cp:coreProperties>
</file>