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C5AD2-EE9C-458D-BBA6-CDE9BEB31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5EAFC-35C2-4B41-91C5-12B55E9C9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D5B7A-D423-4DAC-88D6-2E844E9E3B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2024-04-26T14:00:00Z</dcterms:modified>
</cp:coreProperties>
</file>