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15C53E-6E45-4291-A4CC-BF2A2CDEA4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96EEA7-73B0-4084-8D91-4C8DD9609A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dendritic length (± SEM) of layer II/III pyramidal neurons from 21-day-old rats. (a) Apical and basal dendrites in the anterior cingulate cortex (ACd). (b) Apical and basal dendrites in the somatosensory cortex (SSC).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6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5685CC-9B7E-4786-8327-E07D6F8BCB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6, June 2005, Pages 802–808,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Mean dendritic length (± SEM) of layer II/III pyramidal neurons from 21-day-old rats. (a) Apical and basal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Mean dendritic length (± SEM) of layer II/III pyramidal neurons from 21-day-old rats. (a) Apical and basal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2024-09-19T07:36:28Z</dcterms:modified>
</cp:coreProperties>
</file>