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257FD-D5D6-4CC3-8884-3B203D8C81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DCF10-58CB-4350-B98A-ACDDBE8F76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dendritic length (± SEM) of layer II/III pyramidal neurons from 21-day-old rats. (a) Apical and basal dendrites in the anterior cingulate cortex (ACd). (b) Apical and basal dendrites in the somatosensory cortex (SSC).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9F5170-9820-4F42-A8B9-F1CCAA90E9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802–808,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Mean dendritic length (± SEM) of layer II/III pyramidal neurons from 21-day-old rats. (a) Apical and basal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Mean dendritic length (± SEM) of layer II/III pyramidal neurons from 21-day-old rats. (a) Apical and basal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2024-09-20T05:08:36Z</dcterms:modified>
</cp:coreProperties>
</file>