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615C53E-6E45-4291-A4CC-BF2A2CDEA46B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B96EEA7-73B0-4084-8D91-4C8DD9609A4E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4.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Mean dendritic length (± SEM) of layer II/III pyramidal neurons from 21-day-old rats. (a) Apical and basal dendrites in the anterior cingulate cortex (ACd). (b) Apical and basal dendrites in the somatosensory cortex (SSC).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Cerebral Cortex V 15 N 6 © Oxford University Press 2004; all rights reserved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A5685CC-9B7E-4786-8327-E07D6F8BCB3C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h181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15, Issue 6, June 2005, Pages 802–808,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https://doi.org/10.1093/cercor/bhh181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4. </a:t>
            </a:r>
            <a:r>
              <a:rPr lang="en-US" altLang="en-US" b="0"/>
              <a:t>Mean dendritic length (± SEM) of layer II/III pyramidal neurons from 21-day-old rats. (a) Apical and basal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4. Mean dendritic length (± SEM) of layer II/III pyramidal neurons from 21-day-old rats. (a) Apical and basal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2024-09-19T07:36:28Z</dcterms:modified>
</cp:coreProperties>
</file>