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F8956B-6BE3-420B-9E8A-905EE6B418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D66222-0E0C-467A-84FF-1EF4132236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239952-5663-496C-9170-59B9F65749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2024-05-01T21:41:02Z</dcterms:modified>
</cp:coreProperties>
</file>