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A3C0DC-E750-4D99-9DA6-9B253010764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DA81B6-26A7-414B-8B09-C0271F6439B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Shown here is the activation profile of three ROIs in PFC. (A) The ROIs in aLIPC (centered on coordinates of −57, 27, 12), left FPC (−45, 45, −6) and right DLPFC (51, 18, 39) are plotted here on a canonical brain. (B) These bar graphs display the Task effects for the three ROIs. The effect of task was greater in FPC than in aLIPC, and was not significant in DLPFC. (C) These bar graphs depict the Associative Strength effects for the three ROIs. Only aLIPC was significantly modulated by Associative Strength. *P &lt; 0.05, **P &lt; 0.001, ***P &lt; 0.0001.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3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4BD9DB-AC9F-457E-9433-E6194ABAE0C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2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3, March 2005, Pages 239–249, </a:t>
            </a:r>
            <a:r>
              <a:rPr lang="en-US" altLang="en-US" sz="1000">
                <a:solidFill>
                  <a:srgbClr val="333333"/>
                </a:solidFill>
                <a:hlinkClick r:id="rId3"/>
              </a:rPr>
              <a:t>https://doi.org/10.1093/cercor/bhh126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Shown here is the activation profile of three ROIs in PFC. (A) The ROIs in aLIPC (centered on coordinates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Shown here is the activation profile of three ROIs in PFC. (A) The ROIs in aLIPC (centered on coordinates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2024-09-20T07:11:24Z</dcterms:modified>
</cp:coreProperties>
</file>