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20528-C09A-473C-81FE-172A72AD5C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33E540-1697-4118-B144-C37C3F8A59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Peri-event plots of population activity of PMv neurons belonging to three categories. (A) Neurons selective for hand side only. Comparison of activity for motions of preferred and non-preferred hand side. (B) Neurons selective for image direction only. Comparison of activity of preferred and non-preferred directions. (C) Neurons selective for both hand side and image direction. Display formats are basically the same as for Figure 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E39FF-BCFF-4AFE-9741-0B52137B8D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929–937,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Peri-event plots of population activity of PMv neurons belonging to three categories. (A) Neurons selective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Peri-event plots of population activity of PMv neurons belonging to three categories. (A) Neurons selective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2024-04-26T18:11:17Z</dcterms:modified>
</cp:coreProperties>
</file>