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D7EA26-AA86-43CB-98E7-2ECC15ED49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3DDC71-359B-4BEB-B97A-C92D43DCBB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S-100+ cells (brown) and CD68+ cells (rose) in the area underlying the necrotic core (A–D). Contacting cells are shown by arrows. Note that some VDCs and macrophages form close embracing contacts. Asterisk in figure A indicates the necrotic core. B — detail of figure A. Paraffin sections, double immunostaining (S-100+CD68: PAP+APAAP) technique, counterstaining with Mayer's haematoxylin. Original magnifications: ×100, ×400, ×400, ×400.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1998,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88DBA1-38A9-4D8A-AF2D-944F041C949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97)00229-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37, Issue 3, March 1998, Pages 799–810,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https://doi.org/10.1016/S0008-6363(97)00229-0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S-100</a:t>
            </a:r>
            <a:r>
              <a:rPr lang="en-US" altLang="en-US" b="0" baseline="30000"/>
              <a:t>+</a:t>
            </a:r>
            <a:r>
              <a:rPr lang="en-US" altLang="en-US" b="0"/>
              <a:t> cells (brown) and CD68</a:t>
            </a:r>
            <a:r>
              <a:rPr lang="en-US" altLang="en-US" b="0" baseline="30000"/>
              <a:t>+</a:t>
            </a:r>
            <a:r>
              <a:rPr lang="en-US" altLang="en-US" b="0"/>
              <a:t> cells (rose) in the area underlying the necrotic core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S-100+ cells (brown) and CD68+ cells (rose) in the area underlying the necrotic core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2024-04-26T03:18:43Z</dcterms:modified>
</cp:coreProperties>
</file>