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CA63DCC-10C2-49E2-853F-38D6270CCE3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D937FB5-3D34-40C9-AA6C-DA0CAC7F9DB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Diffusion weighted image (DWI). The cytotoxic edema (the regions with high intensity) was observed in the right temporal lobule, the left temporal lobule, the right occipitotemporal cortex, the right posterior parietal lobule, and the right precuneus.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E323008-FE87-4125-BF1C-9F1BEFD6672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05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8, August 2014, Pages 2081–2092, </a:t>
            </a:r>
            <a:r>
              <a:rPr lang="en-US" altLang="en-US" sz="1000">
                <a:solidFill>
                  <a:srgbClr val="333333"/>
                </a:solidFill>
                <a:hlinkClick r:id="rId3"/>
              </a:rPr>
              <a:t>https://doi.org/10.1093/cercor/bht059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Diffusion weighted image (DWI). The cytotoxic edema (the regions with high intensity) was observed 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Diffusion weighted image (DWI). The cytotoxic edema (the regions with high intensity) was observed in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2024-09-20T05:39:37Z</dcterms:modified>
</cp:coreProperties>
</file>