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E6246-A7BD-4204-BD21-4296C63059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62447-D8BE-49B3-9EA8-126FFF777F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44650-58CA-4094-B683-40C25CCDC3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2024-04-26T20:20:50Z</dcterms:modified>
</cp:coreProperties>
</file>