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EBE24-CEC5-45C6-86A3-AAD80DA382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B3D3CC-FBE6-4F10-BBD6-489D3EFECE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inter-subject average EPs for late components and motor potentials. Conventions as in Figures 5 and 6. The slow wave scalp map relates to Yes trials at –200 ms, the motor scalp map to P2 in Yes trials. The slow wave is maximal over left parietal cortex. The motor potential is characterized by a tangential dipolar pattern. Both the slow wave and motor potentials exhibit a significant differential response (Yes &gt; No).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E7A40-CC45-4F9E-9DDE-12EF10DB6B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4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461–474, </a:t>
            </a:r>
            <a:r>
              <a:rPr lang="en-US" altLang="en-US" sz="1000">
                <a:solidFill>
                  <a:srgbClr val="333333"/>
                </a:solidFill>
                <a:hlinkClick r:id="rId3"/>
              </a:rPr>
              <a:t>https://doi.org/10.1093/cercor/13.5.461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inter-subject average EPs for late components and motor potentials. Conventions as in Figures 5 and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inter-subject average EPs for late components and motor potentials. Conventions as in Figures 5 and 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2024-04-26T21:02:44Z</dcterms:modified>
</cp:coreProperties>
</file>