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208381-8112-45AD-8F0E-184D4C92A1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6457A-668A-4994-A7F5-FDBBBCB6C8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Dorsoventral cross-sections through the shell at the point of recurvature of two species of Hoploscaphites from Upper Cretaceous Pierre Shale, South Dakota (illustrated by Landman et al., 2010). Stippled area represents body chamber. Scale bar = 5 mm. A, B.H. brevis.A. BHI 4248. B. USNM 536254. C, D.H. nodosus. C. USNM 536246. D. AMNH 9520/2.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447461-6AC7-4D2D-9035-4C8A25DCE4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v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82, Issue 2, May 2016, Pages 351–355, </a:t>
            </a:r>
            <a:r>
              <a:rPr lang="en-US" altLang="en-US" sz="1000">
                <a:solidFill>
                  <a:srgbClr val="333333"/>
                </a:solidFill>
                <a:hlinkClick r:id="rId3"/>
              </a:rPr>
              <a:t>https://doi.org/10.1093/mollus/eyv067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Dorsoventral cross-sections through the shell at the point of recurvature of two species of Hoploscaphites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Dorsoventral cross-sections through the shell at the point of recurvature of two species of Hoploscaphites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2024-04-26T04:11:51Z</dcterms:modified>
</cp:coreProperties>
</file>