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20220A-47B5-47E9-8117-AF55E61CFE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4F5F9-CC65-4EBD-BF2A-0D873349A0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The Dnmt3a‐associated HMTases methylate primarily H3‐K9 and to a lesser extent H3‐K4. Histone H3 labelled by Dnmt3a‐associated HMTase activities were subjected to Edman degradation and each fraction was then counted by liquid scintillation counting.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FF6879-FA2D-4045-8D35-B838E9A308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g3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31, Issue 9, 1 May 2003, Pages 2305–2312,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https://doi.org/10.1093/nar/gkg332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The Dnmt3a‐associated HMTases methylate primarily H3‐K9 and to a lesser extent H3‐K4. Histone H3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Dnmt3a‐associated HMTases methylate primarily H3‐K9 and to a lesser extent H3‐K4. Histone H3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2024-04-26T12:07:56Z</dcterms:modified>
</cp:coreProperties>
</file>