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E3DA3D-E830-46ED-9FC6-6D5EF5D5424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2D10BA-5527-40C0-BAF2-B191B3AF331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Graphs of the branching patterns of the basal dendritic arbours of layer III pyramidal neurons in anterior and posterior cingulate cortex (Ant Cing and Post Cing, respectively), inferotemporal cortex (IT) and primary visual area (V1) of M. fasicularis (cases MF1 and MF2).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1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3BA2F5-FF07-4F63-A11E-C18AE542902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 January 2005, Pages 64–73, </a:t>
            </a:r>
            <a:r>
              <a:rPr lang="en-US" altLang="en-US" sz="1000">
                <a:solidFill>
                  <a:srgbClr val="333333"/>
                </a:solidFill>
                <a:hlinkClick r:id="rId3"/>
              </a:rPr>
              <a:t>https://doi.org/10.1093/cercor/bhh109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Graphs of the branching patterns of the basal dendritic arbours of layer III pyramidal neurons in anterior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Graphs of the branching patterns of the basal dendritic arbours of layer III pyramidal neurons in anterior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2024-09-20T04:15:42Z</dcterms:modified>
</cp:coreProperties>
</file>