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86EFAB-DCA3-4B2A-8274-A6D7A38CC0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140031-B829-4F2C-84A3-38AB2E5D4B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A3784F-F330-4626-91BD-7B64E80E8E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2024-04-26T03:03:56Z</dcterms:modified>
</cp:coreProperties>
</file>