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B3185-4677-409A-B267-4B10E63AB7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95125-63BC-494B-8C86-7C452EA2C2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Presynaptic A1Rs are not expressed or not functional at P1–2. (A) Paired-pulse–induced eIPSCs in control and in the presence of DPCPX (1 μM). Traces represent an average of 40 sequential responses. (B) Both DPCPX (left, n = 12) and CPA (right, n = 6) failed to alter the mean amplitude of eIPSCs or PPR in P1–2 slices.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F72E3-E76D-4848-B9A9-F9AAFDFAA5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424–432,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Presynaptic A</a:t>
            </a:r>
            <a:r>
              <a:rPr lang="en-US" altLang="en-US" b="0" baseline="-25000"/>
              <a:t>1</a:t>
            </a:r>
            <a:r>
              <a:rPr lang="en-US" altLang="en-US" b="0"/>
              <a:t>Rs are not expressed or not functional at P1–2. (A) Paired-pulse–induced eIPSCs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Presynaptic A1Rs are not expressed or not functional at P1–2. (A) Paired-pulse–induced eIPSCs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2024-04-26T11:14:49Z</dcterms:modified>
</cp:coreProperties>
</file>