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43B21-CF72-4E3B-84E8-E7B40E433D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E33B2-450B-4AA9-9E88-B5F0321A86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B4D0F-8F01-4D0C-B760-872C607FB3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2024-04-26T20:40:19Z</dcterms:modified>
</cp:coreProperties>
</file>