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6101C7-9CD5-42FF-A7FB-377ABDBBE3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F34DF8-DBE6-4AD5-8E41-B62E2664F7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Decision analytic model describing treatments for OD and BD mesalazine.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9E682F-9852-459E-AFBD-CBF4D35315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patients in remission at different time during treatment (modeled results).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9E682F-9852-459E-AFBD-CBF4D35315D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3.09.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crohns.2013.09.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8, Issue 5, 1 May 2014, Pages 357–362,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https://doi.org/10.1016/j.crohns.2013.09.015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Decision analytic model describing treatments for OD and BD mesalazine.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381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8, Issue 5, 1 May 2014, Pages 357–362,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https://doi.org/10.1016/j.crohns.2013.09.015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Percentage of patients in remission at different time during treatment (modeled results).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398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Decision analytic model describing treatments for OD and BD mesalazine.
</vt:lpstr>
      <vt:lpstr>Figure 2 Percentage of patients in remission at different time during treatment (modeled results).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2024-04-26T07:40:45Z</dcterms:modified>
</cp:coreProperties>
</file>