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DCD981-1446-4DE9-8CD0-8340F60A6D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CD4C57-0B33-4F8A-9846-5E4EEC1AD1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theoretical framework for exploring linguistic terminology choice in sexual communication.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B27C28-5F6B-4702-9A22-9B3151F80C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r/cyq0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Educ Res</a:t>
            </a:r>
            <a:r>
              <a:rPr lang="en-US" altLang="en-US" sz="1000">
                <a:solidFill>
                  <a:srgbClr val="333333"/>
                </a:solidFill>
              </a:rPr>
              <a:t>, Volume 26, Issue 3, June 2011, Pages 476–488,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https://doi.org/10.1093/her/cyq067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A theoretical framework for exploring linguistic terminology choice in sexual communication.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A theoretical framework for exploring linguistic terminology choice in sexual communication.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2024-04-26T06:54:25Z</dcterms:modified>
</cp:coreProperties>
</file>