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62DDB-D056-4E01-B204-97F0763D7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B9A67-A8C3-4563-822D-A8BBE086B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RNase H assays with a short RNA target. Lane 1, one base ladder produced by alkaline hydrolysis; lane 2, cleavage products after incubation with RNase T1; lane 3, 18mer RNA; lanes 4 and 5, products after incubation of target RNA with all DNA antisense oligonucleotide (DNA 1) in the presence of RNase H after 10 and 30 min, respectively; lanes 6 and 7, products after incubation of target RNA with end-block LNA/DNA/LNA oligonucleotide (LNA 17) in the presence of RNase H after 10 and 30 min; lanes 8 and 9, products after incubation of target RNA with LNA/DNA mixmer (LNA 9) in the presence of RNase H after 10 and 30 min; lanes 10 and 11, products after incubation of target RNA with phosphorothioate in the presence of RNase H after 10 and 30 min. For further details see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2BB8C-C6A8-4BFC-88A1-3F97848B01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9.19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9, 1 May 2002, Pages 1911–1918,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https://doi.org/10.1093/nar/30.9.1911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RNase H assays with a short RNA target. Lane 1, one base ladder produced by alkaline hydrolysis;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RNase H assays with a short RNA target. Lane 1, one base ladder produced by alkaline hydrolysis;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2024-04-27T01:39:22Z</dcterms:modified>
</cp:coreProperties>
</file>