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88C8DB-DEA4-4FCC-B31D-DC16EA6471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4804CC-BD32-4301-BD34-EF39041421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EC6041-FC95-47BA-B99F-4B53289A24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2024-04-26T07:42:33Z</dcterms:modified>
</cp:coreProperties>
</file>