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1D0B9-9B01-4181-8367-1DB75371D0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CD666-7EA8-4243-82AF-82E545339E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SP1 improved dopaminergic neuron degeneration and reduced G2019S-LRRK2 phosphorylation in flies. (A) The fly brains were dissected at 7 weeks of age and subjected to anti-TH-immunostaining analysis. Total DA neurons in all clusters except PAM were quantified. *P &lt; 0.05 by ANOVA, versus non-transgenic or SP1 expression alone flies; #P &lt; 0.05 by ANOVA, versus G2019S-LRRK2 transgenic flies. (B) Fly head homogenates were subjected to western blot analysis using anti-phospho-LRRK2 (S935), anti-Flag and anti-SP1 antibodies.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CA24C-27E6-4735-97B1-852C83F184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5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4, 15 February 2016, Pages 672–680,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https://doi.org/10.1093/hmg/ddv504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SP1 improved dopaminergic neuron degeneration and reduced G2019S-LRRK2 phosphorylation in flies. (A) The fly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SP1 improved dopaminergic neuron degeneration and reduced G2019S-LRRK2 phosphorylation in flies. (A) The fly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2024-04-26T11:27:31Z</dcterms:modified>
</cp:coreProperties>
</file>