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7351C9-B32F-4473-B773-4C084F4F02D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9623D5-961A-4133-8635-6A24556E9BA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Trial profile for a randomized clinical trial of an iron ingot as a means of iron supplementation in women in rural Cambodia. Hb, haemoglobin; SFe, serum iron; CRP, C-reactive protein; Ab. CRP, abnormal C-reactive protein (≥6.0 mg l−1); SFe outliers, serum iron outliers (≥130 µg l−1)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the European Public Health Association.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4BC151-D613-4E5D-AAEB-999A726399F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pub/ckp2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Public Health</a:t>
            </a:r>
            <a:r>
              <a:rPr lang="en-US" altLang="en-US" sz="1000">
                <a:solidFill>
                  <a:srgbClr val="333333"/>
                </a:solidFill>
              </a:rPr>
              <a:t>, Volume 21, Issue 1, February 2011, Pages 43–48,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https://doi.org/10.1093/eurpub/ckp237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Trial profile for a randomized clinical trial of an iron ingot as a means of iron supplementation in women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51000" y="1371600"/>
            <a:ext cx="583746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Trial profile for a randomized clinical trial of an iron ingot as a means of iron supplementation in women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2024-04-27T04:31:32Z</dcterms:modified>
</cp:coreProperties>
</file>