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A5CECB-15D5-488E-BA6C-88E157CBFB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DD59B-74A2-48B0-95F2-54172B12E5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0A3A9-6784-46D5-B939-11B93B12D2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2024-04-26T05:37:15Z</dcterms:modified>
</cp:coreProperties>
</file>