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9B64E1-B9B2-420A-80BA-6616441896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47B617-5436-4C40-8BDB-1C3F5B1D4A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stimuli used during the fMRI experiment. Jumper colors indicate group membership. (A) Intentional harm condition in which a person harms another person. (B) Control condition in which a person peacefully interacts with another person. The durations of the first, second, and third images in each series were 800, 200, and 800 ms, respectively, to imply motion, followed by the fixation dot for a further 700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48FED2-F7B2-4056-9504-0E2DB718A2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225–233, </a:t>
            </a:r>
            <a:r>
              <a:rPr lang="en-US" altLang="en-US" sz="1000">
                <a:solidFill>
                  <a:srgbClr val="333333"/>
                </a:solidFill>
                <a:hlinkClick r:id="rId3"/>
              </a:rPr>
              <a:t>https://doi.org/10.1093/cercor/bhu195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stimuli used during the fMRI experiment. Jumper colors indicate group membership.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stimuli used during the fMRI experiment. Jumper colors indicate group membership.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2024-04-26T12:40:03Z</dcterms:modified>
</cp:coreProperties>
</file>