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171DF7-0C4B-469B-A630-20BE82860D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F2008-246A-43B4-9E32-B170C1879F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Left: Schematic view of the muon monitor. The monitor consists of arrays of ionization chambers and silicon PIN photodiodes. The muon beam passes through the array of silicon PIN photodiodes first and then the ionization chambers [2]. Right: Moving stage for the calibration silicon PIN photodiode, as viewed from downstream.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4ADCC-32E9-4229-BF4A-B68C2EAAF4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Left: Schematic view of the muon monitor. The monitor consists of arrays of ionization chambers and silicon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Left: Schematic view of the muon monitor. The monitor consists of arrays of ionization chambers and silicon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2024-04-26T01:30:50Z</dcterms:modified>
</cp:coreProperties>
</file>