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9E237-88A8-4348-AA0E-532E7F5655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DF427-328D-4570-A0C0-88EFCD6B31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D1418-BE96-4635-AC5C-E385E92E84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2024-04-26T10:05:12Z</dcterms:modified>
</cp:coreProperties>
</file>