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DB872-7817-4E7A-91BB-F641A6AC82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C99AC-9C91-4FE8-A1D7-F75E9D48C1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62CB5-B1E0-4BE9-97DB-FC93BC3E4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2024-04-27T00:12:19Z</dcterms:modified>
</cp:coreProperties>
</file>